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Poppins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Light-bold.fntdata"/><Relationship Id="rId11" Type="http://schemas.openxmlformats.org/officeDocument/2006/relationships/slide" Target="slides/slide5.xml"/><Relationship Id="rId22" Type="http://schemas.openxmlformats.org/officeDocument/2006/relationships/font" Target="fonts/PoppinsLight-boldItalic.fntdata"/><Relationship Id="rId10" Type="http://schemas.openxmlformats.org/officeDocument/2006/relationships/slide" Target="slides/slide4.xml"/><Relationship Id="rId21" Type="http://schemas.openxmlformats.org/officeDocument/2006/relationships/font" Target="fonts/Poppins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oppinsLight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de57a483ce_1_1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de57a483ce_1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0bc797842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0bc797842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e57a483ce_1_2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de57a483ce_1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0bc7978420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0bc7978420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de57a483ce_1_1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de57a483ce_1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de57a483ce_1_1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2de57a483ce_1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e57a483ce_1_1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de57a483ce_1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de57a483ce_1_17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de57a483ce_1_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e57a483ce_1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de57a483ce_1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e57a483ce_1_1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2de57a483ce_1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de57a483ce_1_2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de57a483ce_1_2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bc797842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bc797842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pptmon.com/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pptmon.com/" TargetMode="External"/><Relationship Id="rId5" Type="http://schemas.openxmlformats.org/officeDocument/2006/relationships/hyperlink" Target="http://www.pptmon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title">
  <p:cSld name="PPTMON 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14"/>
          <p:cNvGrpSpPr/>
          <p:nvPr/>
        </p:nvGrpSpPr>
        <p:grpSpPr>
          <a:xfrm>
            <a:off x="466725" y="466725"/>
            <a:ext cx="702000" cy="702000"/>
            <a:chOff x="4318000" y="685800"/>
            <a:chExt cx="1574800" cy="1574800"/>
          </a:xfrm>
        </p:grpSpPr>
        <p:cxnSp>
          <p:nvCxnSpPr>
            <p:cNvPr id="53" name="Google Shape;53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" name="Google Shape;54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5" name="Google Shape;55;p14"/>
          <p:cNvGrpSpPr/>
          <p:nvPr/>
        </p:nvGrpSpPr>
        <p:grpSpPr>
          <a:xfrm>
            <a:off x="7975275" y="466725"/>
            <a:ext cx="702000" cy="702000"/>
            <a:chOff x="4318000" y="685800"/>
            <a:chExt cx="1574800" cy="1574800"/>
          </a:xfrm>
        </p:grpSpPr>
        <p:cxnSp>
          <p:nvCxnSpPr>
            <p:cNvPr id="56" name="Google Shape;56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" name="Google Shape;57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8" name="Google Shape;58;p14"/>
          <p:cNvGrpSpPr/>
          <p:nvPr/>
        </p:nvGrpSpPr>
        <p:grpSpPr>
          <a:xfrm>
            <a:off x="466725" y="3974775"/>
            <a:ext cx="702000" cy="702000"/>
            <a:chOff x="4318000" y="685800"/>
            <a:chExt cx="1574800" cy="1574800"/>
          </a:xfrm>
        </p:grpSpPr>
        <p:cxnSp>
          <p:nvCxnSpPr>
            <p:cNvPr id="59" name="Google Shape;59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" name="Google Shape;60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61" name="Google Shape;61;p14"/>
          <p:cNvGrpSpPr/>
          <p:nvPr/>
        </p:nvGrpSpPr>
        <p:grpSpPr>
          <a:xfrm>
            <a:off x="7975275" y="3974775"/>
            <a:ext cx="702000" cy="702000"/>
            <a:chOff x="4318000" y="685800"/>
            <a:chExt cx="1574800" cy="1574800"/>
          </a:xfrm>
        </p:grpSpPr>
        <p:cxnSp>
          <p:nvCxnSpPr>
            <p:cNvPr id="62" name="Google Shape;62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" name="Google Shape;63;p14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4" name="Google Shape;64;p14"/>
          <p:cNvSpPr/>
          <p:nvPr/>
        </p:nvSpPr>
        <p:spPr>
          <a:xfrm rot="5400000">
            <a:off x="773947" y="2042523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5" name="Google Shape;65;p14"/>
          <p:cNvSpPr/>
          <p:nvPr/>
        </p:nvSpPr>
        <p:spPr>
          <a:xfrm rot="5400000">
            <a:off x="773947" y="3025498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6" name="Google Shape;66;p14"/>
          <p:cNvSpPr/>
          <p:nvPr/>
        </p:nvSpPr>
        <p:spPr>
          <a:xfrm rot="5400000">
            <a:off x="8282498" y="2042523"/>
            <a:ext cx="87555" cy="75479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7" name="Google Shape;67;p14"/>
          <p:cNvSpPr/>
          <p:nvPr/>
        </p:nvSpPr>
        <p:spPr>
          <a:xfrm rot="5400000">
            <a:off x="8282498" y="3025498"/>
            <a:ext cx="87555" cy="75479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68" name="Google Shape;68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" sz="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PTMON slide">
  <p:cSld name="1_PPTMON slid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5"/>
          <p:cNvCxnSpPr/>
          <p:nvPr/>
        </p:nvCxnSpPr>
        <p:spPr>
          <a:xfrm rot="10800000">
            <a:off x="0" y="4792500"/>
            <a:ext cx="9144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2" name="Google Shape;72;p15"/>
          <p:cNvGrpSpPr/>
          <p:nvPr/>
        </p:nvGrpSpPr>
        <p:grpSpPr>
          <a:xfrm>
            <a:off x="466725" y="466725"/>
            <a:ext cx="702000" cy="702000"/>
            <a:chOff x="4318000" y="685800"/>
            <a:chExt cx="1574800" cy="1574800"/>
          </a:xfrm>
        </p:grpSpPr>
        <p:cxnSp>
          <p:nvCxnSpPr>
            <p:cNvPr id="73" name="Google Shape;73;p15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15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75" name="Google Shape;75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PTMON slide">
  <p:cSld name="3_PPTMON slide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16"/>
          <p:cNvCxnSpPr/>
          <p:nvPr/>
        </p:nvCxnSpPr>
        <p:spPr>
          <a:xfrm>
            <a:off x="5758543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9" name="Google Shape;79;p16"/>
          <p:cNvGrpSpPr/>
          <p:nvPr/>
        </p:nvGrpSpPr>
        <p:grpSpPr>
          <a:xfrm>
            <a:off x="8326275" y="4325775"/>
            <a:ext cx="351000" cy="351000"/>
            <a:chOff x="4318000" y="685800"/>
            <a:chExt cx="1574800" cy="1574800"/>
          </a:xfrm>
        </p:grpSpPr>
        <p:cxnSp>
          <p:nvCxnSpPr>
            <p:cNvPr id="80" name="Google Shape;80;p16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1" name="Google Shape;81;p16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2" name="Google Shape;82;p16"/>
          <p:cNvGrpSpPr/>
          <p:nvPr/>
        </p:nvGrpSpPr>
        <p:grpSpPr>
          <a:xfrm>
            <a:off x="466725" y="466725"/>
            <a:ext cx="350993" cy="350993"/>
            <a:chOff x="4318000" y="685800"/>
            <a:chExt cx="1574800" cy="1574800"/>
          </a:xfrm>
        </p:grpSpPr>
        <p:cxnSp>
          <p:nvCxnSpPr>
            <p:cNvPr id="83" name="Google Shape;83;p16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" name="Google Shape;84;p16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5" name="Google Shape;85;p16"/>
          <p:cNvSpPr/>
          <p:nvPr>
            <p:ph idx="2" type="pic"/>
          </p:nvPr>
        </p:nvSpPr>
        <p:spPr>
          <a:xfrm>
            <a:off x="5280427" y="642233"/>
            <a:ext cx="2607168" cy="38590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pic>
        <p:nvPicPr>
          <p:cNvPr id="86" name="Google Shape;86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PPTMON slide">
  <p:cSld name="2_PPTMON slid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7"/>
          <p:cNvCxnSpPr/>
          <p:nvPr/>
        </p:nvCxnSpPr>
        <p:spPr>
          <a:xfrm rot="10800000">
            <a:off x="0" y="4455044"/>
            <a:ext cx="9144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7"/>
          <p:cNvCxnSpPr/>
          <p:nvPr/>
        </p:nvCxnSpPr>
        <p:spPr>
          <a:xfrm>
            <a:off x="0" y="688457"/>
            <a:ext cx="9144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7"/>
          <p:cNvSpPr/>
          <p:nvPr/>
        </p:nvSpPr>
        <p:spPr>
          <a:xfrm rot="5400000">
            <a:off x="396393" y="306485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92" name="Google Shape;92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PPTMON slide">
  <p:cSld name="4_PPTMON slid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18"/>
          <p:cNvCxnSpPr/>
          <p:nvPr/>
        </p:nvCxnSpPr>
        <p:spPr>
          <a:xfrm rot="10800000">
            <a:off x="0" y="4455044"/>
            <a:ext cx="9144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" name="Google Shape;96;p18"/>
          <p:cNvCxnSpPr/>
          <p:nvPr/>
        </p:nvCxnSpPr>
        <p:spPr>
          <a:xfrm rot="10800000">
            <a:off x="0" y="688457"/>
            <a:ext cx="9144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18"/>
          <p:cNvSpPr/>
          <p:nvPr/>
        </p:nvSpPr>
        <p:spPr>
          <a:xfrm rot="5400000">
            <a:off x="8660052" y="306484"/>
            <a:ext cx="87555" cy="75479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8" name="Google Shape;98;p18"/>
          <p:cNvSpPr/>
          <p:nvPr>
            <p:ph idx="2" type="pic"/>
          </p:nvPr>
        </p:nvSpPr>
        <p:spPr>
          <a:xfrm>
            <a:off x="655895" y="1074964"/>
            <a:ext cx="2209800" cy="2209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9" name="Google Shape;99;p18"/>
          <p:cNvSpPr/>
          <p:nvPr>
            <p:ph idx="3" type="pic"/>
          </p:nvPr>
        </p:nvSpPr>
        <p:spPr>
          <a:xfrm>
            <a:off x="3467100" y="1074964"/>
            <a:ext cx="2209800" cy="2209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0" name="Google Shape;100;p18"/>
          <p:cNvSpPr/>
          <p:nvPr>
            <p:ph idx="4" type="pic"/>
          </p:nvPr>
        </p:nvSpPr>
        <p:spPr>
          <a:xfrm>
            <a:off x="6275108" y="1074964"/>
            <a:ext cx="2209800" cy="2209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pic>
        <p:nvPicPr>
          <p:cNvPr id="101" name="Google Shape;101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PPTMON slide">
  <p:cSld name="5_PPTMON slid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/>
          <p:nvPr>
            <p:ph idx="2" type="pic"/>
          </p:nvPr>
        </p:nvSpPr>
        <p:spPr>
          <a:xfrm>
            <a:off x="1195356" y="1611312"/>
            <a:ext cx="1460315" cy="146031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5" name="Google Shape;105;p19"/>
          <p:cNvSpPr/>
          <p:nvPr>
            <p:ph idx="3" type="pic"/>
          </p:nvPr>
        </p:nvSpPr>
        <p:spPr>
          <a:xfrm>
            <a:off x="6488329" y="1611312"/>
            <a:ext cx="1460315" cy="146031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6" name="Google Shape;106;p19"/>
          <p:cNvSpPr/>
          <p:nvPr>
            <p:ph idx="4" type="pic"/>
          </p:nvPr>
        </p:nvSpPr>
        <p:spPr>
          <a:xfrm>
            <a:off x="4724006" y="1611312"/>
            <a:ext cx="1460314" cy="146031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7" name="Google Shape;107;p19"/>
          <p:cNvSpPr/>
          <p:nvPr>
            <p:ph idx="5" type="pic"/>
          </p:nvPr>
        </p:nvSpPr>
        <p:spPr>
          <a:xfrm>
            <a:off x="2959681" y="1611312"/>
            <a:ext cx="1460314" cy="146031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grpSp>
        <p:nvGrpSpPr>
          <p:cNvPr id="108" name="Google Shape;108;p19"/>
          <p:cNvGrpSpPr/>
          <p:nvPr/>
        </p:nvGrpSpPr>
        <p:grpSpPr>
          <a:xfrm>
            <a:off x="194581" y="227240"/>
            <a:ext cx="702000" cy="702000"/>
            <a:chOff x="4318000" y="685800"/>
            <a:chExt cx="1574800" cy="1574800"/>
          </a:xfrm>
        </p:grpSpPr>
        <p:cxnSp>
          <p:nvCxnSpPr>
            <p:cNvPr id="109" name="Google Shape;109;p19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" name="Google Shape;110;p19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1" name="Google Shape;111;p19"/>
          <p:cNvGrpSpPr/>
          <p:nvPr/>
        </p:nvGrpSpPr>
        <p:grpSpPr>
          <a:xfrm>
            <a:off x="8247419" y="4214261"/>
            <a:ext cx="702000" cy="702000"/>
            <a:chOff x="4318000" y="685800"/>
            <a:chExt cx="1574800" cy="1574800"/>
          </a:xfrm>
        </p:grpSpPr>
        <p:cxnSp>
          <p:nvCxnSpPr>
            <p:cNvPr id="112" name="Google Shape;112;p19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3" name="Google Shape;113;p19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114" name="Google Shape;114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PPTMON slide">
  <p:cSld name="6_PPTMON slide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20"/>
          <p:cNvGrpSpPr/>
          <p:nvPr/>
        </p:nvGrpSpPr>
        <p:grpSpPr>
          <a:xfrm>
            <a:off x="466725" y="466725"/>
            <a:ext cx="702000" cy="702000"/>
            <a:chOff x="4318000" y="685800"/>
            <a:chExt cx="1574800" cy="1574800"/>
          </a:xfrm>
        </p:grpSpPr>
        <p:cxnSp>
          <p:nvCxnSpPr>
            <p:cNvPr id="118" name="Google Shape;118;p20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" name="Google Shape;119;p20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0" name="Google Shape;120;p20"/>
          <p:cNvGrpSpPr/>
          <p:nvPr/>
        </p:nvGrpSpPr>
        <p:grpSpPr>
          <a:xfrm>
            <a:off x="466725" y="3974775"/>
            <a:ext cx="702000" cy="702000"/>
            <a:chOff x="4318000" y="685800"/>
            <a:chExt cx="1574800" cy="1574800"/>
          </a:xfrm>
        </p:grpSpPr>
        <p:cxnSp>
          <p:nvCxnSpPr>
            <p:cNvPr id="121" name="Google Shape;121;p20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" name="Google Shape;122;p20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3" name="Google Shape;123;p20"/>
          <p:cNvSpPr/>
          <p:nvPr/>
        </p:nvSpPr>
        <p:spPr>
          <a:xfrm rot="5400000">
            <a:off x="773947" y="2042523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24" name="Google Shape;124;p20"/>
          <p:cNvSpPr/>
          <p:nvPr/>
        </p:nvSpPr>
        <p:spPr>
          <a:xfrm rot="5400000">
            <a:off x="773947" y="3025498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125" name="Google Shape;125;p20"/>
          <p:cNvCxnSpPr/>
          <p:nvPr/>
        </p:nvCxnSpPr>
        <p:spPr>
          <a:xfrm>
            <a:off x="8948057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6" name="Google Shape;126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0"/>
          <p:cNvSpPr/>
          <p:nvPr>
            <p:ph idx="2" type="pic"/>
          </p:nvPr>
        </p:nvSpPr>
        <p:spPr>
          <a:xfrm>
            <a:off x="5756274" y="914400"/>
            <a:ext cx="1606550" cy="3317660"/>
          </a:xfrm>
          <a:prstGeom prst="roundRect">
            <a:avLst>
              <a:gd fmla="val 13697" name="adj"/>
            </a:avLst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PTMON slide">
  <p:cSld name="7_PPTMON slide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1"/>
          <p:cNvGrpSpPr/>
          <p:nvPr/>
        </p:nvGrpSpPr>
        <p:grpSpPr>
          <a:xfrm>
            <a:off x="466725" y="466725"/>
            <a:ext cx="702000" cy="702000"/>
            <a:chOff x="4318000" y="685800"/>
            <a:chExt cx="1574800" cy="1574800"/>
          </a:xfrm>
        </p:grpSpPr>
        <p:cxnSp>
          <p:nvCxnSpPr>
            <p:cNvPr id="131" name="Google Shape;131;p21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" name="Google Shape;132;p21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3" name="Google Shape;133;p21"/>
          <p:cNvGrpSpPr/>
          <p:nvPr/>
        </p:nvGrpSpPr>
        <p:grpSpPr>
          <a:xfrm>
            <a:off x="466725" y="3974775"/>
            <a:ext cx="702000" cy="702000"/>
            <a:chOff x="4318000" y="685800"/>
            <a:chExt cx="1574800" cy="1574800"/>
          </a:xfrm>
        </p:grpSpPr>
        <p:cxnSp>
          <p:nvCxnSpPr>
            <p:cNvPr id="134" name="Google Shape;134;p21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" name="Google Shape;135;p21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6" name="Google Shape;136;p21"/>
          <p:cNvSpPr/>
          <p:nvPr/>
        </p:nvSpPr>
        <p:spPr>
          <a:xfrm rot="5400000">
            <a:off x="773947" y="2042523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7" name="Google Shape;137;p21"/>
          <p:cNvSpPr/>
          <p:nvPr/>
        </p:nvSpPr>
        <p:spPr>
          <a:xfrm rot="5400000">
            <a:off x="773947" y="3025498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138" name="Google Shape;138;p21"/>
          <p:cNvCxnSpPr/>
          <p:nvPr/>
        </p:nvCxnSpPr>
        <p:spPr>
          <a:xfrm>
            <a:off x="8948057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9" name="Google Shape;139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1"/>
          <p:cNvSpPr/>
          <p:nvPr>
            <p:ph idx="2" type="pic"/>
          </p:nvPr>
        </p:nvSpPr>
        <p:spPr>
          <a:xfrm>
            <a:off x="1005607" y="902970"/>
            <a:ext cx="4381733" cy="3337560"/>
          </a:xfrm>
          <a:prstGeom prst="roundRect">
            <a:avLst>
              <a:gd fmla="val 4942" name="adj"/>
            </a:avLst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PPTMON slide">
  <p:cSld name="8_PPTMON slid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22"/>
          <p:cNvGrpSpPr/>
          <p:nvPr/>
        </p:nvGrpSpPr>
        <p:grpSpPr>
          <a:xfrm>
            <a:off x="466725" y="466725"/>
            <a:ext cx="702000" cy="702000"/>
            <a:chOff x="4318000" y="685800"/>
            <a:chExt cx="1574800" cy="1574800"/>
          </a:xfrm>
        </p:grpSpPr>
        <p:cxnSp>
          <p:nvCxnSpPr>
            <p:cNvPr id="144" name="Google Shape;144;p22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5" name="Google Shape;145;p22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46" name="Google Shape;146;p22"/>
          <p:cNvGrpSpPr/>
          <p:nvPr/>
        </p:nvGrpSpPr>
        <p:grpSpPr>
          <a:xfrm>
            <a:off x="466725" y="3974775"/>
            <a:ext cx="702000" cy="702000"/>
            <a:chOff x="4318000" y="685800"/>
            <a:chExt cx="1574800" cy="1574800"/>
          </a:xfrm>
        </p:grpSpPr>
        <p:cxnSp>
          <p:nvCxnSpPr>
            <p:cNvPr id="147" name="Google Shape;147;p22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" name="Google Shape;148;p22"/>
            <p:cNvCxnSpPr/>
            <p:nvPr/>
          </p:nvCxnSpPr>
          <p:spPr>
            <a:xfrm>
              <a:off x="5105400" y="685800"/>
              <a:ext cx="0" cy="1574800"/>
            </a:xfrm>
            <a:prstGeom prst="straightConnector1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9" name="Google Shape;149;p22"/>
          <p:cNvSpPr/>
          <p:nvPr/>
        </p:nvSpPr>
        <p:spPr>
          <a:xfrm rot="5400000">
            <a:off x="773947" y="2042523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50" name="Google Shape;150;p22"/>
          <p:cNvSpPr/>
          <p:nvPr/>
        </p:nvSpPr>
        <p:spPr>
          <a:xfrm rot="5400000">
            <a:off x="773947" y="3025498"/>
            <a:ext cx="87555" cy="75478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151" name="Google Shape;151;p22"/>
          <p:cNvCxnSpPr/>
          <p:nvPr/>
        </p:nvCxnSpPr>
        <p:spPr>
          <a:xfrm>
            <a:off x="8948057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2" name="Google Shape;152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2"/>
          <p:cNvSpPr/>
          <p:nvPr>
            <p:ph idx="2" type="pic"/>
          </p:nvPr>
        </p:nvSpPr>
        <p:spPr>
          <a:xfrm>
            <a:off x="3263251" y="819150"/>
            <a:ext cx="4839350" cy="3200400"/>
          </a:xfrm>
          <a:prstGeom prst="roundRect">
            <a:avLst>
              <a:gd fmla="val 2113" name="adj"/>
            </a:avLst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custom">
  <p:cSld name="PPTMON custom"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MON slide">
  <p:cSld name="PPTMON slide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29909" r="0" t="0"/>
          <a:stretch/>
        </p:blipFill>
        <p:spPr>
          <a:xfrm>
            <a:off x="4368081" y="5151915"/>
            <a:ext cx="1679403" cy="18466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>
            <a:hlinkClick r:id="rId4"/>
          </p:cNvPr>
          <p:cNvSpPr txBox="1"/>
          <p:nvPr/>
        </p:nvSpPr>
        <p:spPr>
          <a:xfrm>
            <a:off x="3096516" y="5124452"/>
            <a:ext cx="1407221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 template by</a:t>
            </a:r>
            <a:endParaRPr sz="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/>
        </p:nvSpPr>
        <p:spPr>
          <a:xfrm>
            <a:off x="1600950" y="87350"/>
            <a:ext cx="59421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ko" sz="6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Welcome to Great Britain</a:t>
            </a:r>
            <a:endParaRPr sz="60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975" y="2128700"/>
            <a:ext cx="4404051" cy="27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152400"/>
            <a:ext cx="3921995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4"/>
          <p:cNvSpPr txBox="1"/>
          <p:nvPr/>
        </p:nvSpPr>
        <p:spPr>
          <a:xfrm>
            <a:off x="2515300" y="1186300"/>
            <a:ext cx="1917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2920" y="164550"/>
            <a:ext cx="4860630" cy="4814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50" y="88500"/>
            <a:ext cx="7068232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5"/>
          <p:cNvSpPr txBox="1"/>
          <p:nvPr/>
        </p:nvSpPr>
        <p:spPr>
          <a:xfrm>
            <a:off x="7135450" y="1381200"/>
            <a:ext cx="1851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В центре Лондона протекает река Темза</a:t>
            </a:r>
            <a:endParaRPr b="1"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/>
          <p:nvPr/>
        </p:nvSpPr>
        <p:spPr>
          <a:xfrm>
            <a:off x="2316750" y="1505800"/>
            <a:ext cx="4510500" cy="15975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0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rPr>
              <a:t>The q</a:t>
            </a:r>
            <a:r>
              <a:rPr b="1" lang="ko" sz="6000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rPr>
              <a:t>uiz!</a:t>
            </a:r>
            <a:endParaRPr b="1" sz="6000">
              <a:solidFill>
                <a:schemeClr val="accent4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38" y="132513"/>
            <a:ext cx="8476725" cy="487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800" y="67200"/>
            <a:ext cx="5103500" cy="49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513" y="120450"/>
            <a:ext cx="6738975" cy="449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0" y="4732200"/>
            <a:ext cx="91440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London is the capital of Great Britain.</a:t>
            </a:r>
            <a:endParaRPr b="1"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Pj04005360000[1]" id="187" name="Google Shape;18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1000" y="75950"/>
            <a:ext cx="6482000" cy="42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0" y="4393800"/>
            <a:ext cx="9144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Великобритания древняя страна, со множеством старинных замков, сооружений.</a:t>
            </a:r>
            <a:endParaRPr b="1"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513" y="97800"/>
            <a:ext cx="6897224" cy="436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3402125" y="4515200"/>
            <a:ext cx="3000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The Union Jack</a:t>
            </a:r>
            <a:endParaRPr b="1"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0" y="281125"/>
            <a:ext cx="5634852" cy="464987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1"/>
          <p:cNvSpPr txBox="1"/>
          <p:nvPr/>
        </p:nvSpPr>
        <p:spPr>
          <a:xfrm>
            <a:off x="5878275" y="1452000"/>
            <a:ext cx="30000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Карл III является королем Англии</a:t>
            </a:r>
            <a:endParaRPr b="1" sz="30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/>
        </p:nvSpPr>
        <p:spPr>
          <a:xfrm>
            <a:off x="69900" y="4416775"/>
            <a:ext cx="90042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Королевская резиденция  - Букингемский дворец</a:t>
            </a:r>
            <a:endParaRPr b="1" sz="2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075" y="77850"/>
            <a:ext cx="7069312" cy="43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82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PTMON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